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4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819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68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2109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184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5547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48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496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878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8897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429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36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EA95454-775C-4122-AB5E-7538211942BC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B5490-A048-426E-91E5-45F9AE80A8FF}" type="slidenum">
              <a:rPr lang="it-IT" smtClean="0"/>
              <a:t>‹N›</a:t>
            </a:fld>
            <a:endParaRPr lang="it-IT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604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EA6BED-9C7A-CE9E-55A4-834D5C6ADA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353D079-2F41-4947-39D0-A641F923F2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Giuga Francesco 1000001893</a:t>
            </a:r>
          </a:p>
        </p:txBody>
      </p:sp>
    </p:spTree>
    <p:extLst>
      <p:ext uri="{BB962C8B-B14F-4D97-AF65-F5344CB8AC3E}">
        <p14:creationId xmlns:p14="http://schemas.microsoft.com/office/powerpoint/2010/main" val="89701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3B51D5-CC21-B909-FC00-F5880108C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Schermata completa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22389F6-0B78-6457-175C-C2979DE341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76" y="0"/>
            <a:ext cx="2365306" cy="685800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EC2F986-AB63-F3D3-5AAB-87BCEB9994B2}"/>
              </a:ext>
            </a:extLst>
          </p:cNvPr>
          <p:cNvSpPr txBox="1"/>
          <p:nvPr/>
        </p:nvSpPr>
        <p:spPr>
          <a:xfrm>
            <a:off x="4109013" y="2048719"/>
            <a:ext cx="6123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Una rapida </a:t>
            </a:r>
            <a:r>
              <a:rPr lang="it-IT" dirty="0" err="1"/>
              <a:t>overview</a:t>
            </a:r>
            <a:r>
              <a:rPr lang="it-IT" dirty="0"/>
              <a:t> della schermata per intero</a:t>
            </a:r>
          </a:p>
        </p:txBody>
      </p:sp>
    </p:spTree>
    <p:extLst>
      <p:ext uri="{BB962C8B-B14F-4D97-AF65-F5344CB8AC3E}">
        <p14:creationId xmlns:p14="http://schemas.microsoft.com/office/powerpoint/2010/main" val="283119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55A518-4B92-8E7E-83CD-92DE0D3AD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Header</a:t>
            </a:r>
            <a:endParaRPr lang="it-IT" dirty="0"/>
          </a:p>
        </p:txBody>
      </p:sp>
      <p:pic>
        <p:nvPicPr>
          <p:cNvPr id="5" name="Segnaposto contenuto 4" descr="Immagine che contiene testo, schermata, monitor">
            <a:extLst>
              <a:ext uri="{FF2B5EF4-FFF2-40B4-BE49-F238E27FC236}">
                <a16:creationId xmlns:a16="http://schemas.microsoft.com/office/drawing/2014/main" id="{53FE5756-47AD-B372-7700-C273762EA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82" y="1889762"/>
            <a:ext cx="5309281" cy="2308623"/>
          </a:xfr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B6E3405-BAB8-3AEC-4467-A06A6B7FF4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82" y="4281239"/>
            <a:ext cx="7394733" cy="238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9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E3B0A93-9D3C-FE14-2611-59C5F16736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821" y="93147"/>
            <a:ext cx="3132358" cy="4503087"/>
          </a:xfr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5587312-2C6F-4A34-5540-DE9715D3B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183" y="77137"/>
            <a:ext cx="2871136" cy="451909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C5847C4-DA96-17DF-D6B3-3ACA78EE9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183" y="4815104"/>
            <a:ext cx="8974686" cy="172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95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395C1E-2648-4FFC-AC7C-2C1708351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7379FE-10D6-4FEA-BEA3-5E2034A44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0FB7BFA-EBDD-467C-B253-EFA700504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D773-2FA9-4E93-A01A-AEECF93EB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94E884E-CFA2-4B31-8157-DA73B8846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55E855-74FA-4AD3-B859-2488383A9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91CD00-2EAB-4689-A44A-C4687605E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A72480D-3C20-4468-9E57-F6911810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8BB78AD-B5E7-4FDD-B75F-AC814F03F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79EEC71-433C-45CE-A6A5-499AE5A17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857E469-EC47-43BA-B94E-1E11F5386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89767F7-0E7D-4735-8B6F-6FB0C51C1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18FF28-0160-4B8D-9C2C-C56459D9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0D34DC-567C-0169-7C4D-E44E5465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58856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Body</a:t>
            </a:r>
          </a:p>
        </p:txBody>
      </p:sp>
      <p:pic>
        <p:nvPicPr>
          <p:cNvPr id="5" name="Segnaposto contenuto 4" descr="Immagine che contiene testo, schermo/paravento, schermata, varietà&#10;&#10;Descrizione generata automaticamente">
            <a:extLst>
              <a:ext uri="{FF2B5EF4-FFF2-40B4-BE49-F238E27FC236}">
                <a16:creationId xmlns:a16="http://schemas.microsoft.com/office/drawing/2014/main" id="{DE6CF2A5-8A7C-580C-CDFE-41739E187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220"/>
          <a:stretch/>
        </p:blipFill>
        <p:spPr>
          <a:xfrm>
            <a:off x="5433726" y="10"/>
            <a:ext cx="2972690" cy="68579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Immagine 6" descr="Immagine che contiene testo, interno, schermo/paravento">
            <a:extLst>
              <a:ext uri="{FF2B5EF4-FFF2-40B4-BE49-F238E27FC236}">
                <a16:creationId xmlns:a16="http://schemas.microsoft.com/office/drawing/2014/main" id="{5146D099-3A74-2FB0-AB40-F3AF20CEA8B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8" r="21054"/>
          <a:stretch/>
        </p:blipFill>
        <p:spPr>
          <a:xfrm>
            <a:off x="8412230" y="227"/>
            <a:ext cx="2972690" cy="6858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98BF82A3-E3CA-4C4C-A2B5-DFA44FAE6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355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395C1E-2648-4FFC-AC7C-2C1708351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7379FE-10D6-4FEA-BEA3-5E2034A44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0FB7BFA-EBDD-467C-B253-EFA700504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9D773-2FA9-4E93-A01A-AEECF93EB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94E884E-CFA2-4B31-8157-DA73B8846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55E855-74FA-4AD3-B859-2488383A9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91CD00-2EAB-4689-A44A-C4687605E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A72480D-3C20-4468-9E57-F6911810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8BB78AD-B5E7-4FDD-B75F-AC814F03F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79EEC71-433C-45CE-A6A5-499AE5A17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857E469-EC47-43BA-B94E-1E11F5386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89767F7-0E7D-4735-8B6F-6FB0C51C1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18FF28-0160-4B8D-9C2C-C56459D9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7515573-2096-77EA-9993-3B6039910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58856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Body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85E20C01-1625-66FB-B074-A4E4B4293F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22"/>
          <a:stretch/>
        </p:blipFill>
        <p:spPr>
          <a:xfrm>
            <a:off x="5433726" y="10"/>
            <a:ext cx="2972690" cy="68579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B8F64BC-2BB9-D85E-58E4-9849D638F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32"/>
          <a:stretch/>
        </p:blipFill>
        <p:spPr>
          <a:xfrm>
            <a:off x="8412230" y="227"/>
            <a:ext cx="2972690" cy="6858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98BF82A3-E3CA-4C4C-A2B5-DFA44FAE6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4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9CF009-B2F0-986B-C26C-C5B019CF9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Footer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B33258C-F5E4-18E3-6289-EF4BD2BF5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7" y="1440284"/>
            <a:ext cx="10293583" cy="112384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1E818AA-DDFF-C747-FB3D-B89F63A70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35" y="2790802"/>
            <a:ext cx="5214274" cy="811110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2C6F6E5-317B-A043-58CA-460D8F808E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86" b="23793"/>
          <a:stretch/>
        </p:blipFill>
        <p:spPr>
          <a:xfrm>
            <a:off x="1292240" y="4087512"/>
            <a:ext cx="5091769" cy="15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032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26</TotalTime>
  <Words>19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MS Shell Dlg 2</vt:lpstr>
      <vt:lpstr>Wingdings</vt:lpstr>
      <vt:lpstr>Wingdings 3</vt:lpstr>
      <vt:lpstr>Madison</vt:lpstr>
      <vt:lpstr>MHW1</vt:lpstr>
      <vt:lpstr>Schermata completa</vt:lpstr>
      <vt:lpstr>Header</vt:lpstr>
      <vt:lpstr>Presentazione standard di PowerPoint</vt:lpstr>
      <vt:lpstr>Body</vt:lpstr>
      <vt:lpstr>Body</vt:lpstr>
      <vt:lpstr>Footer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FRANCESCO GIUGA</dc:creator>
  <cp:lastModifiedBy>FRANCESCO GIUGA</cp:lastModifiedBy>
  <cp:revision>1</cp:revision>
  <dcterms:created xsi:type="dcterms:W3CDTF">2023-03-26T16:25:25Z</dcterms:created>
  <dcterms:modified xsi:type="dcterms:W3CDTF">2023-03-26T16:51:37Z</dcterms:modified>
</cp:coreProperties>
</file>

<file path=docProps/thumbnail.jpeg>
</file>